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17" r:id="rId2"/>
    <p:sldId id="322" r:id="rId3"/>
    <p:sldId id="320" r:id="rId4"/>
    <p:sldId id="325" r:id="rId5"/>
    <p:sldId id="319" r:id="rId6"/>
    <p:sldId id="318" r:id="rId7"/>
    <p:sldId id="321" r:id="rId8"/>
    <p:sldId id="323" r:id="rId9"/>
  </p:sldIdLst>
  <p:sldSz cx="12192000" cy="6858000"/>
  <p:notesSz cx="6858000" cy="9144000"/>
  <p:embeddedFontLst>
    <p:embeddedFont>
      <p:font typeface="Calibri Light" panose="020F0302020204030204" pitchFamily="34" charset="0"/>
      <p:regular r:id="rId10"/>
      <p: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9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9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18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3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1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4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2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1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5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4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D1291-66F5-4F38-8702-E724134DCDC0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BE37E-B2D2-40F3-8607-4CF4047CB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8832"/>
          </a:xfrm>
        </p:spPr>
        <p:txBody>
          <a:bodyPr>
            <a:normAutofit fontScale="90000"/>
          </a:bodyPr>
          <a:lstStyle/>
          <a:p>
            <a:pPr marL="0" indent="0"/>
            <a:r>
              <a:rPr lang="ja-JP" altLang="en-US" sz="1400" dirty="0"/>
              <a:t>　</a:t>
            </a:r>
            <a:r>
              <a:rPr lang="en-US" altLang="ja-JP" sz="2800" dirty="0"/>
              <a:t>X</a:t>
            </a:r>
            <a:r>
              <a:rPr lang="ja-JP" altLang="en-US" sz="2800" dirty="0"/>
              <a:t>が　あります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2800" dirty="0"/>
              <a:t>１．</a:t>
            </a:r>
            <a:r>
              <a:rPr lang="en-US" altLang="ja-JP" sz="2800" dirty="0"/>
              <a:t>  There</a:t>
            </a:r>
            <a:r>
              <a:rPr lang="ja-JP" altLang="en-US" sz="2800" dirty="0"/>
              <a:t> </a:t>
            </a:r>
            <a:r>
              <a:rPr lang="en-US" altLang="ja-JP" sz="2800" dirty="0"/>
              <a:t>is</a:t>
            </a:r>
            <a:r>
              <a:rPr lang="ja-JP" altLang="en-US" sz="2800" dirty="0"/>
              <a:t> </a:t>
            </a:r>
            <a:r>
              <a:rPr lang="en-US" altLang="ja-JP" sz="2800" dirty="0"/>
              <a:t>/</a:t>
            </a:r>
            <a:r>
              <a:rPr lang="ja-JP" altLang="en-US" sz="2800" dirty="0"/>
              <a:t> </a:t>
            </a:r>
            <a:r>
              <a:rPr lang="en-US" altLang="ja-JP" sz="2800" dirty="0"/>
              <a:t>are</a:t>
            </a:r>
            <a:r>
              <a:rPr lang="ja-JP" altLang="en-US" sz="2800" dirty="0"/>
              <a:t> </a:t>
            </a:r>
            <a:r>
              <a:rPr lang="en-US" altLang="ja-JP" sz="2800" dirty="0"/>
              <a:t>X</a:t>
            </a:r>
            <a:r>
              <a:rPr lang="ja-JP" altLang="en-US" sz="2800" dirty="0"/>
              <a:t>（</a:t>
            </a:r>
            <a:r>
              <a:rPr lang="en-US" altLang="ja-JP" sz="2800" dirty="0"/>
              <a:t>non living</a:t>
            </a:r>
            <a:r>
              <a:rPr lang="ja-JP" altLang="en-US" sz="2800" dirty="0"/>
              <a:t> </a:t>
            </a:r>
            <a:r>
              <a:rPr lang="en-US" altLang="ja-JP" sz="2800" dirty="0"/>
              <a:t>thing</a:t>
            </a:r>
            <a:r>
              <a:rPr lang="ja-JP" altLang="en-US" sz="2800" dirty="0"/>
              <a:t>）</a:t>
            </a:r>
            <a:r>
              <a:rPr lang="en-US" altLang="ja-JP" sz="2800" dirty="0"/>
              <a:t>.</a:t>
            </a:r>
            <a:br>
              <a:rPr lang="en-US" altLang="ja-JP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3870"/>
            <a:ext cx="10515600" cy="5362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There is a computer.</a:t>
            </a:r>
          </a:p>
          <a:p>
            <a:pPr marL="0" indent="0">
              <a:buNone/>
            </a:pPr>
            <a:r>
              <a:rPr lang="ja-JP" altLang="en-US" dirty="0"/>
              <a:t>コンピューターがあります。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There is a desk.</a:t>
            </a:r>
          </a:p>
          <a:p>
            <a:pPr marL="0" indent="0">
              <a:buNone/>
            </a:pPr>
            <a:r>
              <a:rPr lang="ja-JP" altLang="en-US" dirty="0"/>
              <a:t>つくえがあります。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There is not a clock.</a:t>
            </a:r>
          </a:p>
          <a:p>
            <a:pPr marL="0" indent="0">
              <a:buNone/>
            </a:pPr>
            <a:r>
              <a:rPr lang="ja-JP" altLang="en-US" dirty="0"/>
              <a:t>とけいがありません。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17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861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82595"/>
            <a:ext cx="10515600" cy="5394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/>
              <a:t>There is a computer.</a:t>
            </a:r>
          </a:p>
          <a:p>
            <a:pPr marL="0" indent="0">
              <a:buNone/>
            </a:pPr>
            <a:r>
              <a:rPr lang="ja-JP" altLang="en-US" dirty="0"/>
              <a:t>コンピューターがあります。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There is a computer </a:t>
            </a:r>
            <a:r>
              <a:rPr lang="en-US" altLang="ja-JP" dirty="0">
                <a:solidFill>
                  <a:srgbClr val="FF0000"/>
                </a:solidFill>
              </a:rPr>
              <a:t>at home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うちに</a:t>
            </a:r>
            <a:r>
              <a:rPr lang="ja-JP" altLang="en-US" dirty="0"/>
              <a:t>コンピューターがあります。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There is not a clock.</a:t>
            </a:r>
          </a:p>
          <a:p>
            <a:pPr marL="0" indent="0">
              <a:buNone/>
            </a:pPr>
            <a:r>
              <a:rPr lang="ja-JP" altLang="en-US" dirty="0"/>
              <a:t>とけいがありません。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ja-JP" dirty="0"/>
              <a:t>There is not a clock </a:t>
            </a:r>
            <a:r>
              <a:rPr lang="en-US" altLang="ja-JP" dirty="0">
                <a:solidFill>
                  <a:srgbClr val="FF0000"/>
                </a:solidFill>
              </a:rPr>
              <a:t>here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ここに</a:t>
            </a:r>
            <a:r>
              <a:rPr lang="ja-JP" altLang="en-US" dirty="0"/>
              <a:t>とけいがありません。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40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751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X</a:t>
            </a:r>
            <a:r>
              <a:rPr lang="ja-JP" altLang="en-US" sz="3200" dirty="0"/>
              <a:t>がいます </a:t>
            </a:r>
            <a:r>
              <a:rPr lang="en-US" altLang="ja-JP" sz="3200" dirty="0"/>
              <a:t>(living thing)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8011"/>
            <a:ext cx="10515600" cy="4998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When you present a person or some other sentient being (animals), use the verb </a:t>
            </a:r>
            <a:r>
              <a:rPr lang="ja-JP" altLang="en-US" dirty="0"/>
              <a:t>います。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is a teacher.</a:t>
            </a:r>
          </a:p>
          <a:p>
            <a:pPr marL="0" indent="0">
              <a:buNone/>
            </a:pPr>
            <a:r>
              <a:rPr lang="ja-JP" altLang="en-US" dirty="0"/>
              <a:t>せんせいがいます。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is not a teacher.</a:t>
            </a:r>
          </a:p>
          <a:p>
            <a:pPr marL="0" indent="0">
              <a:buNone/>
            </a:pPr>
            <a:r>
              <a:rPr lang="ja-JP" altLang="en-US" dirty="0"/>
              <a:t>せんせいがいません。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sz="1200" dirty="0"/>
              <a:t>　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419671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751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X</a:t>
            </a:r>
            <a:r>
              <a:rPr lang="ja-JP" altLang="en-US" sz="3200" dirty="0"/>
              <a:t>がいます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8011"/>
            <a:ext cx="10515600" cy="4998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When you present a person or some other sentient being (animals), use the verb </a:t>
            </a:r>
            <a:r>
              <a:rPr lang="ja-JP" altLang="en-US" dirty="0"/>
              <a:t>います。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is a teacher.</a:t>
            </a:r>
          </a:p>
          <a:p>
            <a:pPr marL="0" indent="0">
              <a:buNone/>
            </a:pPr>
            <a:r>
              <a:rPr lang="ja-JP" altLang="en-US" dirty="0"/>
              <a:t>せんせいがいます。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is a teacher over there.</a:t>
            </a:r>
          </a:p>
          <a:p>
            <a:pPr marL="0" indent="0">
              <a:buNone/>
            </a:pPr>
            <a:r>
              <a:rPr lang="ja-JP" altLang="en-US" dirty="0"/>
              <a:t>あそこに　せんせいがいます。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sz="1200" dirty="0"/>
              <a:t>　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53421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5741"/>
            <a:ext cx="10515600" cy="878789"/>
          </a:xfrm>
        </p:spPr>
        <p:txBody>
          <a:bodyPr>
            <a:normAutofit fontScale="90000"/>
          </a:bodyPr>
          <a:lstStyle/>
          <a:p>
            <a:r>
              <a:rPr lang="ja-JP" altLang="en-US" sz="3200" dirty="0"/>
              <a:t>あります／います </a:t>
            </a:r>
            <a:r>
              <a:rPr lang="en-US" altLang="ja-JP" sz="3200" dirty="0"/>
              <a:t>is different from other verbs.</a:t>
            </a:r>
            <a:br>
              <a:rPr lang="en-US" altLang="ja-JP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4530"/>
            <a:ext cx="10515600" cy="484243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①　</a:t>
            </a:r>
            <a:r>
              <a:rPr lang="en-US" altLang="ja-JP" dirty="0"/>
              <a:t>It calls for the particle </a:t>
            </a:r>
            <a:r>
              <a:rPr lang="ja-JP" altLang="en-US" dirty="0"/>
              <a:t>に</a:t>
            </a:r>
            <a:r>
              <a:rPr lang="en-US" altLang="ja-JP" dirty="0"/>
              <a:t> for the place description.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②　</a:t>
            </a:r>
            <a:r>
              <a:rPr lang="en-US" altLang="ja-JP" dirty="0"/>
              <a:t>The place description usually comes at the beginning of the sentence.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14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012"/>
          </a:xfrm>
        </p:spPr>
        <p:txBody>
          <a:bodyPr>
            <a:normAutofit fontScale="90000"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411"/>
            <a:ext cx="10515600" cy="5639552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X</a:t>
            </a:r>
            <a:r>
              <a:rPr lang="ja-JP" altLang="en-US" dirty="0"/>
              <a:t>があります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2. To have or own something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ja-JP" dirty="0"/>
              <a:t>I have a bicycle.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じてんしゃがあります。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don’t have time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じかんが　ありません。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28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X</a:t>
            </a:r>
            <a:r>
              <a:rPr lang="ja-JP" altLang="en-US" sz="3200" dirty="0"/>
              <a:t>があります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8780"/>
            <a:ext cx="10515600" cy="51181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/>
              <a:t>3.</a:t>
            </a:r>
            <a:r>
              <a:rPr lang="ja-JP" altLang="en-US" dirty="0"/>
              <a:t>　</a:t>
            </a:r>
            <a:r>
              <a:rPr lang="en-US" altLang="ja-JP" dirty="0"/>
              <a:t>An event will take place</a:t>
            </a:r>
          </a:p>
          <a:p>
            <a:pPr marL="0" indent="0">
              <a:buNone/>
            </a:pPr>
            <a:r>
              <a:rPr lang="ja-JP" altLang="en-US" sz="1200" dirty="0"/>
              <a:t>　</a:t>
            </a:r>
            <a:endParaRPr lang="en-US" altLang="ja-JP" sz="1200" dirty="0"/>
          </a:p>
          <a:p>
            <a:pPr marL="0" indent="0">
              <a:buNone/>
            </a:pPr>
            <a:r>
              <a:rPr lang="en-US" altLang="ja-JP" dirty="0"/>
              <a:t>There will be an exam on Friday.</a:t>
            </a:r>
          </a:p>
          <a:p>
            <a:pPr marL="0" indent="0">
              <a:buNone/>
            </a:pPr>
            <a:r>
              <a:rPr lang="ja-JP" altLang="en-US" sz="1200" dirty="0"/>
              <a:t>　きんようび</a:t>
            </a:r>
            <a:endParaRPr lang="en-US" sz="1200" dirty="0"/>
          </a:p>
          <a:p>
            <a:pPr marL="0" indent="0">
              <a:buNone/>
            </a:pPr>
            <a:r>
              <a:rPr lang="ja-JP" altLang="en-US" dirty="0"/>
              <a:t>金曜日にテストがあります。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There will be no Japanese quiz tomorrow.</a:t>
            </a: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あした　にほんごのクイズがありません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すうがくのクラス　</a:t>
            </a:r>
            <a:r>
              <a:rPr lang="en-US" altLang="ja-JP" dirty="0" smtClean="0"/>
              <a:t>Math</a:t>
            </a:r>
            <a:r>
              <a:rPr lang="ja-JP" altLang="en-US" dirty="0" smtClean="0"/>
              <a:t>　</a:t>
            </a:r>
            <a:r>
              <a:rPr lang="en-US" altLang="ja-JP" dirty="0" smtClean="0"/>
              <a:t>Class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テストをうけます。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6438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8086"/>
          </a:xfrm>
        </p:spPr>
        <p:txBody>
          <a:bodyPr>
            <a:noAutofit/>
          </a:bodyPr>
          <a:lstStyle/>
          <a:p>
            <a:r>
              <a:rPr lang="en-US" sz="2800" dirty="0"/>
              <a:t>You can also use</a:t>
            </a:r>
            <a:r>
              <a:rPr lang="ja-JP" altLang="en-US" sz="2800" dirty="0"/>
              <a:t> います </a:t>
            </a:r>
            <a:r>
              <a:rPr lang="en-US" altLang="ja-JP" sz="2800" dirty="0"/>
              <a:t>to say that you have friends, siblings etc.</a:t>
            </a:r>
            <a:br>
              <a:rPr lang="en-US" altLang="ja-JP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0919"/>
            <a:ext cx="10515600" cy="510604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 have a friend.</a:t>
            </a:r>
          </a:p>
          <a:p>
            <a:pPr marL="0" indent="0">
              <a:buNone/>
            </a:pPr>
            <a:r>
              <a:rPr lang="ja-JP" altLang="en-US" dirty="0"/>
              <a:t>ともだちが　います。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have a younger brother.</a:t>
            </a:r>
          </a:p>
          <a:p>
            <a:pPr marL="0" indent="0">
              <a:buNone/>
            </a:pPr>
            <a:r>
              <a:rPr lang="ja-JP" altLang="en-US" dirty="0"/>
              <a:t>おとうとがいます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17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3262</TotalTime>
  <Words>354</Words>
  <Application>Microsoft Office PowerPoint</Application>
  <PresentationFormat>Widescreen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 Light</vt:lpstr>
      <vt:lpstr>Arial</vt:lpstr>
      <vt:lpstr>ＭＳ Ｐゴシック</vt:lpstr>
      <vt:lpstr>Calibri</vt:lpstr>
      <vt:lpstr>Office Theme</vt:lpstr>
      <vt:lpstr>　Xが　あります １．  There is / are X（non living thing）. </vt:lpstr>
      <vt:lpstr>PowerPoint Presentation</vt:lpstr>
      <vt:lpstr>Xがいます (living thing)</vt:lpstr>
      <vt:lpstr>Xがいます</vt:lpstr>
      <vt:lpstr>あります／います is different from other verbs. </vt:lpstr>
      <vt:lpstr>PowerPoint Presentation</vt:lpstr>
      <vt:lpstr>Xがあります</vt:lpstr>
      <vt:lpstr>You can also use います to say that you have friends, siblings etc. 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JPNS 114  Sept 28, 2014</dc:title>
  <dc:creator>Krasznai, Izumi</dc:creator>
  <cp:lastModifiedBy>Adachi, Izumi</cp:lastModifiedBy>
  <cp:revision>172</cp:revision>
  <dcterms:created xsi:type="dcterms:W3CDTF">2014-09-23T21:07:08Z</dcterms:created>
  <dcterms:modified xsi:type="dcterms:W3CDTF">2021-04-05T17:26:22Z</dcterms:modified>
</cp:coreProperties>
</file>